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1" d="100"/>
          <a:sy n="81" d="100"/>
        </p:scale>
        <p:origin x="3018" y="8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D2EBA3-F148-4B4A-AD64-2315205E010E}" type="datetimeFigureOut">
              <a:rPr lang="en-US" smtClean="0"/>
              <a:t>4/24/2021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3FC4F-46BB-423C-A12D-AD65FE3CE6C3}" type="slidenum">
              <a:rPr lang="en-US" smtClean="0"/>
              <a:t>‹#›</a:t>
            </a:fld>
            <a:endParaRPr lang="en-US"/>
          </a:p>
        </p:txBody>
      </p:sp>
    </p:spTree>
    <p:extLst>
      <p:ext uri="{BB962C8B-B14F-4D97-AF65-F5344CB8AC3E}">
        <p14:creationId xmlns:p14="http://schemas.microsoft.com/office/powerpoint/2010/main" val="406840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D2EBA3-F148-4B4A-AD64-2315205E010E}" type="datetimeFigureOut">
              <a:rPr lang="en-US" smtClean="0"/>
              <a:t>4/24/2021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3FC4F-46BB-423C-A12D-AD65FE3CE6C3}" type="slidenum">
              <a:rPr lang="en-US" smtClean="0"/>
              <a:t>‹#›</a:t>
            </a:fld>
            <a:endParaRPr lang="en-US"/>
          </a:p>
        </p:txBody>
      </p:sp>
    </p:spTree>
    <p:extLst>
      <p:ext uri="{BB962C8B-B14F-4D97-AF65-F5344CB8AC3E}">
        <p14:creationId xmlns:p14="http://schemas.microsoft.com/office/powerpoint/2010/main" val="181506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D2EBA3-F148-4B4A-AD64-2315205E010E}" type="datetimeFigureOut">
              <a:rPr lang="en-US" smtClean="0"/>
              <a:t>4/24/2021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3FC4F-46BB-423C-A12D-AD65FE3CE6C3}" type="slidenum">
              <a:rPr lang="en-US" smtClean="0"/>
              <a:t>‹#›</a:t>
            </a:fld>
            <a:endParaRPr lang="en-US"/>
          </a:p>
        </p:txBody>
      </p:sp>
    </p:spTree>
    <p:extLst>
      <p:ext uri="{BB962C8B-B14F-4D97-AF65-F5344CB8AC3E}">
        <p14:creationId xmlns:p14="http://schemas.microsoft.com/office/powerpoint/2010/main" val="10337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D2EBA3-F148-4B4A-AD64-2315205E010E}" type="datetimeFigureOut">
              <a:rPr lang="en-US" smtClean="0"/>
              <a:t>4/24/2021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3FC4F-46BB-423C-A12D-AD65FE3CE6C3}" type="slidenum">
              <a:rPr lang="en-US" smtClean="0"/>
              <a:t>‹#›</a:t>
            </a:fld>
            <a:endParaRPr lang="en-US"/>
          </a:p>
        </p:txBody>
      </p:sp>
    </p:spTree>
    <p:extLst>
      <p:ext uri="{BB962C8B-B14F-4D97-AF65-F5344CB8AC3E}">
        <p14:creationId xmlns:p14="http://schemas.microsoft.com/office/powerpoint/2010/main" val="2434598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D2EBA3-F148-4B4A-AD64-2315205E010E}" type="datetimeFigureOut">
              <a:rPr lang="en-US" smtClean="0"/>
              <a:t>4/24/2021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3FC4F-46BB-423C-A12D-AD65FE3CE6C3}" type="slidenum">
              <a:rPr lang="en-US" smtClean="0"/>
              <a:t>‹#›</a:t>
            </a:fld>
            <a:endParaRPr lang="en-US"/>
          </a:p>
        </p:txBody>
      </p:sp>
    </p:spTree>
    <p:extLst>
      <p:ext uri="{BB962C8B-B14F-4D97-AF65-F5344CB8AC3E}">
        <p14:creationId xmlns:p14="http://schemas.microsoft.com/office/powerpoint/2010/main" val="73366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D2EBA3-F148-4B4A-AD64-2315205E010E}" type="datetimeFigureOut">
              <a:rPr lang="en-US" smtClean="0"/>
              <a:t>4/24/2021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3FC4F-46BB-423C-A12D-AD65FE3CE6C3}" type="slidenum">
              <a:rPr lang="en-US" smtClean="0"/>
              <a:t>‹#›</a:t>
            </a:fld>
            <a:endParaRPr lang="en-US"/>
          </a:p>
        </p:txBody>
      </p:sp>
    </p:spTree>
    <p:extLst>
      <p:ext uri="{BB962C8B-B14F-4D97-AF65-F5344CB8AC3E}">
        <p14:creationId xmlns:p14="http://schemas.microsoft.com/office/powerpoint/2010/main" val="2643150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D2EBA3-F148-4B4A-AD64-2315205E010E}" type="datetimeFigureOut">
              <a:rPr lang="en-US" smtClean="0"/>
              <a:t>4/24/2021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73FC4F-46BB-423C-A12D-AD65FE3CE6C3}" type="slidenum">
              <a:rPr lang="en-US" smtClean="0"/>
              <a:t>‹#›</a:t>
            </a:fld>
            <a:endParaRPr lang="en-US"/>
          </a:p>
        </p:txBody>
      </p:sp>
    </p:spTree>
    <p:extLst>
      <p:ext uri="{BB962C8B-B14F-4D97-AF65-F5344CB8AC3E}">
        <p14:creationId xmlns:p14="http://schemas.microsoft.com/office/powerpoint/2010/main" val="1000178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D2EBA3-F148-4B4A-AD64-2315205E010E}" type="datetimeFigureOut">
              <a:rPr lang="en-US" smtClean="0"/>
              <a:t>4/24/2021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73FC4F-46BB-423C-A12D-AD65FE3CE6C3}" type="slidenum">
              <a:rPr lang="en-US" smtClean="0"/>
              <a:t>‹#›</a:t>
            </a:fld>
            <a:endParaRPr lang="en-US"/>
          </a:p>
        </p:txBody>
      </p:sp>
    </p:spTree>
    <p:extLst>
      <p:ext uri="{BB962C8B-B14F-4D97-AF65-F5344CB8AC3E}">
        <p14:creationId xmlns:p14="http://schemas.microsoft.com/office/powerpoint/2010/main" val="3450882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2EBA3-F148-4B4A-AD64-2315205E010E}" type="datetimeFigureOut">
              <a:rPr lang="en-US" smtClean="0"/>
              <a:t>4/24/2021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73FC4F-46BB-423C-A12D-AD65FE3CE6C3}" type="slidenum">
              <a:rPr lang="en-US" smtClean="0"/>
              <a:t>‹#›</a:t>
            </a:fld>
            <a:endParaRPr lang="en-US"/>
          </a:p>
        </p:txBody>
      </p:sp>
    </p:spTree>
    <p:extLst>
      <p:ext uri="{BB962C8B-B14F-4D97-AF65-F5344CB8AC3E}">
        <p14:creationId xmlns:p14="http://schemas.microsoft.com/office/powerpoint/2010/main" val="3687057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ED2EBA3-F148-4B4A-AD64-2315205E010E}" type="datetimeFigureOut">
              <a:rPr lang="en-US" smtClean="0"/>
              <a:t>4/24/2021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3FC4F-46BB-423C-A12D-AD65FE3CE6C3}" type="slidenum">
              <a:rPr lang="en-US" smtClean="0"/>
              <a:t>‹#›</a:t>
            </a:fld>
            <a:endParaRPr lang="en-US"/>
          </a:p>
        </p:txBody>
      </p:sp>
    </p:spTree>
    <p:extLst>
      <p:ext uri="{BB962C8B-B14F-4D97-AF65-F5344CB8AC3E}">
        <p14:creationId xmlns:p14="http://schemas.microsoft.com/office/powerpoint/2010/main" val="3670678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ED2EBA3-F148-4B4A-AD64-2315205E010E}" type="datetimeFigureOut">
              <a:rPr lang="en-US" smtClean="0"/>
              <a:t>4/24/2021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3FC4F-46BB-423C-A12D-AD65FE3CE6C3}" type="slidenum">
              <a:rPr lang="en-US" smtClean="0"/>
              <a:t>‹#›</a:t>
            </a:fld>
            <a:endParaRPr lang="en-US"/>
          </a:p>
        </p:txBody>
      </p:sp>
    </p:spTree>
    <p:extLst>
      <p:ext uri="{BB962C8B-B14F-4D97-AF65-F5344CB8AC3E}">
        <p14:creationId xmlns:p14="http://schemas.microsoft.com/office/powerpoint/2010/main" val="4227241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ED2EBA3-F148-4B4A-AD64-2315205E010E}" type="datetimeFigureOut">
              <a:rPr lang="en-US" smtClean="0"/>
              <a:t>4/24/2021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E73FC4F-46BB-423C-A12D-AD65FE3CE6C3}" type="slidenum">
              <a:rPr lang="en-US" smtClean="0"/>
              <a:t>‹#›</a:t>
            </a:fld>
            <a:endParaRPr lang="en-US"/>
          </a:p>
        </p:txBody>
      </p:sp>
    </p:spTree>
    <p:extLst>
      <p:ext uri="{BB962C8B-B14F-4D97-AF65-F5344CB8AC3E}">
        <p14:creationId xmlns:p14="http://schemas.microsoft.com/office/powerpoint/2010/main" val="24321529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9144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IMAGE</a:t>
            </a:r>
            <a:endParaRPr lang="en-US" dirty="0">
              <a:solidFill>
                <a:srgbClr val="C00000"/>
              </a:solidFill>
            </a:endParaRPr>
          </a:p>
        </p:txBody>
      </p:sp>
      <p:pic>
        <p:nvPicPr>
          <p:cNvPr id="37" name="Pictur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5513" y="228518"/>
            <a:ext cx="3426974" cy="688747"/>
          </a:xfrm>
          <a:prstGeom prst="rect">
            <a:avLst/>
          </a:prstGeom>
        </p:spPr>
      </p:pic>
      <p:sp>
        <p:nvSpPr>
          <p:cNvPr id="41" name="TextBox 40"/>
          <p:cNvSpPr txBox="1"/>
          <p:nvPr/>
        </p:nvSpPr>
        <p:spPr>
          <a:xfrm>
            <a:off x="228600" y="6264637"/>
            <a:ext cx="4913887" cy="1877437"/>
          </a:xfrm>
          <a:prstGeom prst="rect">
            <a:avLst/>
          </a:prstGeom>
          <a:noFill/>
        </p:spPr>
        <p:txBody>
          <a:bodyPr wrap="square" rtlCol="0">
            <a:spAutoFit/>
          </a:bodyPr>
          <a:lstStyle/>
          <a:p>
            <a:r>
              <a:rPr lang="en-US" sz="3000" b="1" dirty="0" smtClean="0">
                <a:solidFill>
                  <a:schemeClr val="bg1"/>
                </a:solidFill>
              </a:rPr>
              <a:t>WE STRIVE TO PROVIDE QUALITY</a:t>
            </a:r>
            <a:r>
              <a:rPr lang="en-US" sz="3000" b="1" dirty="0">
                <a:solidFill>
                  <a:schemeClr val="bg1"/>
                </a:solidFill>
              </a:rPr>
              <a:t> </a:t>
            </a:r>
            <a:r>
              <a:rPr lang="en-US" sz="3000" b="1" dirty="0" smtClean="0">
                <a:solidFill>
                  <a:schemeClr val="bg1"/>
                </a:solidFill>
              </a:rPr>
              <a:t>CLEANING SERVICE </a:t>
            </a:r>
            <a:r>
              <a:rPr lang="en-US" sz="1600" b="1" dirty="0" smtClean="0">
                <a:solidFill>
                  <a:schemeClr val="bg1"/>
                </a:solidFill>
              </a:rPr>
              <a:t/>
            </a:r>
            <a:br>
              <a:rPr lang="en-US" sz="1600" b="1" dirty="0" smtClean="0">
                <a:solidFill>
                  <a:schemeClr val="bg1"/>
                </a:solidFill>
              </a:rPr>
            </a:br>
            <a:r>
              <a:rPr lang="en-US" sz="1400" dirty="0">
                <a:solidFill>
                  <a:schemeClr val="bg1"/>
                </a:solidFill>
              </a:rPr>
              <a:t>If you looking for residential, commercial cleaning services, We </a:t>
            </a:r>
            <a:r>
              <a:rPr lang="en-US" sz="1400" dirty="0" smtClean="0">
                <a:solidFill>
                  <a:schemeClr val="bg1"/>
                </a:solidFill>
              </a:rPr>
              <a:t>offer </a:t>
            </a:r>
            <a:r>
              <a:rPr lang="en-US" sz="1400" dirty="0">
                <a:solidFill>
                  <a:schemeClr val="bg1"/>
                </a:solidFill>
              </a:rPr>
              <a:t>house cleaning services in </a:t>
            </a:r>
            <a:r>
              <a:rPr lang="en-US" sz="1400" dirty="0" err="1">
                <a:solidFill>
                  <a:schemeClr val="bg1"/>
                </a:solidFill>
              </a:rPr>
              <a:t>bangalore</a:t>
            </a:r>
            <a:r>
              <a:rPr lang="en-US" sz="1400" dirty="0">
                <a:solidFill>
                  <a:schemeClr val="bg1"/>
                </a:solidFill>
              </a:rPr>
              <a:t> with the help of a well-trained team who wipes out all the dust in your home and you feel a sparkling all around your </a:t>
            </a:r>
            <a:r>
              <a:rPr lang="en-US" sz="1400" dirty="0" smtClean="0">
                <a:solidFill>
                  <a:schemeClr val="bg1"/>
                </a:solidFill>
              </a:rPr>
              <a:t>home.</a:t>
            </a:r>
            <a:endParaRPr lang="en-US" sz="1600" dirty="0">
              <a:solidFill>
                <a:schemeClr val="bg1"/>
              </a:solidFill>
            </a:endParaRPr>
          </a:p>
        </p:txBody>
      </p:sp>
    </p:spTree>
    <p:extLst>
      <p:ext uri="{BB962C8B-B14F-4D97-AF65-F5344CB8AC3E}">
        <p14:creationId xmlns:p14="http://schemas.microsoft.com/office/powerpoint/2010/main" val="29352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20148"/>
            <a:ext cx="6858000" cy="304667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835234" y="4950245"/>
            <a:ext cx="2550226" cy="707886"/>
          </a:xfrm>
          <a:prstGeom prst="rect">
            <a:avLst/>
          </a:prstGeom>
          <a:noFill/>
        </p:spPr>
        <p:txBody>
          <a:bodyPr wrap="square" rtlCol="0">
            <a:spAutoFit/>
          </a:bodyPr>
          <a:lstStyle/>
          <a:p>
            <a:r>
              <a:rPr lang="en-US" sz="2000" b="1" dirty="0" smtClean="0">
                <a:solidFill>
                  <a:srgbClr val="C00000"/>
                </a:solidFill>
              </a:rPr>
              <a:t>With Image and text design all services</a:t>
            </a:r>
            <a:endParaRPr lang="en-US" dirty="0">
              <a:solidFill>
                <a:srgbClr val="C00000"/>
              </a:solidFill>
            </a:endParaRPr>
          </a:p>
        </p:txBody>
      </p:sp>
      <p:sp>
        <p:nvSpPr>
          <p:cNvPr id="38" name="TextBox 37"/>
          <p:cNvSpPr txBox="1"/>
          <p:nvPr/>
        </p:nvSpPr>
        <p:spPr>
          <a:xfrm>
            <a:off x="228600" y="4877692"/>
            <a:ext cx="6338455" cy="2462213"/>
          </a:xfrm>
          <a:prstGeom prst="rect">
            <a:avLst/>
          </a:prstGeom>
          <a:noFill/>
        </p:spPr>
        <p:txBody>
          <a:bodyPr wrap="square" rtlCol="0">
            <a:spAutoFit/>
          </a:bodyPr>
          <a:lstStyle/>
          <a:p>
            <a:r>
              <a:rPr lang="en-US" sz="1400" b="1" dirty="0">
                <a:solidFill>
                  <a:schemeClr val="bg1"/>
                </a:solidFill>
              </a:rPr>
              <a:t>We provide a complete array of services purely through “INHOUSE TRAINED MANPOWER” so as to provide you with a comprehensive solution for your maintenance needs.</a:t>
            </a:r>
          </a:p>
          <a:p>
            <a:r>
              <a:rPr lang="en-US" sz="1400" dirty="0">
                <a:solidFill>
                  <a:schemeClr val="bg1"/>
                </a:solidFill>
              </a:rPr>
              <a:t>In order to efficiently provide a wide and varied range of property support services, the services have been divided into specialized categories:</a:t>
            </a:r>
          </a:p>
          <a:p>
            <a:pPr marL="171450" indent="-171450">
              <a:buFont typeface="Arial" panose="020B0604020202020204" pitchFamily="34" charset="0"/>
              <a:buChar char="•"/>
            </a:pPr>
            <a:r>
              <a:rPr lang="en-US" sz="1400" dirty="0" smtClean="0">
                <a:solidFill>
                  <a:schemeClr val="bg1"/>
                </a:solidFill>
              </a:rPr>
              <a:t>Facility </a:t>
            </a:r>
            <a:r>
              <a:rPr lang="en-US" sz="1400" dirty="0">
                <a:solidFill>
                  <a:schemeClr val="bg1"/>
                </a:solidFill>
              </a:rPr>
              <a:t>&amp; Property (Residential/Commercial) Management.</a:t>
            </a:r>
          </a:p>
          <a:p>
            <a:pPr marL="171450" indent="-171450">
              <a:buFont typeface="Arial" panose="020B0604020202020204" pitchFamily="34" charset="0"/>
              <a:buChar char="•"/>
            </a:pPr>
            <a:r>
              <a:rPr lang="en-US" sz="1400" dirty="0" smtClean="0">
                <a:solidFill>
                  <a:schemeClr val="bg1"/>
                </a:solidFill>
              </a:rPr>
              <a:t>Retail/Mall </a:t>
            </a:r>
            <a:r>
              <a:rPr lang="en-US" sz="1400" dirty="0">
                <a:solidFill>
                  <a:schemeClr val="bg1"/>
                </a:solidFill>
              </a:rPr>
              <a:t>Management.</a:t>
            </a:r>
          </a:p>
          <a:p>
            <a:pPr marL="171450" indent="-171450">
              <a:buFont typeface="Arial" panose="020B0604020202020204" pitchFamily="34" charset="0"/>
              <a:buChar char="•"/>
            </a:pPr>
            <a:r>
              <a:rPr lang="en-US" sz="1400" dirty="0" smtClean="0">
                <a:solidFill>
                  <a:schemeClr val="bg1"/>
                </a:solidFill>
              </a:rPr>
              <a:t>Comprehensive </a:t>
            </a:r>
            <a:r>
              <a:rPr lang="en-US" sz="1400" dirty="0">
                <a:solidFill>
                  <a:schemeClr val="bg1"/>
                </a:solidFill>
              </a:rPr>
              <a:t>Building Maintenance.</a:t>
            </a:r>
          </a:p>
          <a:p>
            <a:r>
              <a:rPr lang="en-US" sz="1400" dirty="0">
                <a:solidFill>
                  <a:schemeClr val="bg1"/>
                </a:solidFill>
              </a:rPr>
              <a:t>We ensure functionality of the built environment by integrating people, place, process and technology. We analyze and implement only the highest standard of service carried out by a team of well trained staff.</a:t>
            </a:r>
          </a:p>
        </p:txBody>
      </p:sp>
      <p:sp>
        <p:nvSpPr>
          <p:cNvPr id="39" name="TextBox 38"/>
          <p:cNvSpPr txBox="1"/>
          <p:nvPr/>
        </p:nvSpPr>
        <p:spPr>
          <a:xfrm>
            <a:off x="228600" y="734496"/>
            <a:ext cx="6338455" cy="3785652"/>
          </a:xfrm>
          <a:prstGeom prst="rect">
            <a:avLst/>
          </a:prstGeom>
          <a:noFill/>
        </p:spPr>
        <p:txBody>
          <a:bodyPr wrap="square" rtlCol="0">
            <a:spAutoFit/>
          </a:bodyPr>
          <a:lstStyle/>
          <a:p>
            <a:r>
              <a:rPr lang="en-US" sz="1600" b="1" dirty="0"/>
              <a:t>KAARUNYAN FACILITY AND MANAGEMENT </a:t>
            </a:r>
            <a:r>
              <a:rPr lang="en-US" sz="1600" b="1" dirty="0" smtClean="0"/>
              <a:t>SERVICES Established </a:t>
            </a:r>
            <a:r>
              <a:rPr lang="en-US" sz="1600" b="1" dirty="0"/>
              <a:t>in year 2006, now one of the largest Residential Comprehensive Facility Management </a:t>
            </a:r>
            <a:r>
              <a:rPr lang="en-US" sz="1600" b="1" dirty="0" smtClean="0"/>
              <a:t>certified </a:t>
            </a:r>
            <a:r>
              <a:rPr lang="en-US" sz="1600" b="1" dirty="0"/>
              <a:t>firm in Bengaluru</a:t>
            </a:r>
            <a:r>
              <a:rPr lang="en-US" sz="1600" b="1" dirty="0" smtClean="0"/>
              <a:t>.</a:t>
            </a:r>
          </a:p>
          <a:p>
            <a:endParaRPr lang="en-US" sz="1600" dirty="0"/>
          </a:p>
          <a:p>
            <a:r>
              <a:rPr lang="en-US" sz="1600" dirty="0"/>
              <a:t>We would like to introduce ourselves as a group of professionals from the Property/Facility management and Real Estate field with good resources to meet the specialized requirements of your </a:t>
            </a:r>
            <a:r>
              <a:rPr lang="en-US" sz="1600" dirty="0" smtClean="0"/>
              <a:t>assets. With </a:t>
            </a:r>
            <a:r>
              <a:rPr lang="en-US" sz="1600" dirty="0"/>
              <a:t>dedication to excellence, KAARUNYAN </a:t>
            </a:r>
            <a:r>
              <a:rPr lang="en-US" sz="1600" dirty="0" smtClean="0"/>
              <a:t>is </a:t>
            </a:r>
            <a:r>
              <a:rPr lang="en-US" sz="1600" dirty="0"/>
              <a:t>committed to providing its customers with only the highest standard of service, carried out by a team of well-trained </a:t>
            </a:r>
            <a:r>
              <a:rPr lang="en-US" sz="1600" dirty="0" smtClean="0"/>
              <a:t>staff. KAARUNYAN </a:t>
            </a:r>
            <a:r>
              <a:rPr lang="en-US" sz="1600" dirty="0"/>
              <a:t>Facility Management </a:t>
            </a:r>
            <a:r>
              <a:rPr lang="en-US" sz="1600" dirty="0" smtClean="0"/>
              <a:t>Services acts </a:t>
            </a:r>
            <a:r>
              <a:rPr lang="en-US" sz="1600" dirty="0"/>
              <a:t>as a single point of contact for enhancing the operations of complex facilities</a:t>
            </a:r>
            <a:r>
              <a:rPr lang="en-US" sz="1600" dirty="0" smtClean="0"/>
              <a:t>.</a:t>
            </a:r>
          </a:p>
          <a:p>
            <a:endParaRPr lang="en-US" sz="1600" dirty="0"/>
          </a:p>
          <a:p>
            <a:r>
              <a:rPr lang="en-US" sz="1600" dirty="0" smtClean="0"/>
              <a:t>KAARUNYAN FACILITY AND </a:t>
            </a:r>
            <a:r>
              <a:rPr lang="en-US" sz="1600" dirty="0"/>
              <a:t>MANAGEMENT SERVICES a young company with fully loaded professional services offering the right manpower solution at the right time with Hygiene and cleanliness.</a:t>
            </a:r>
          </a:p>
        </p:txBody>
      </p:sp>
      <p:sp>
        <p:nvSpPr>
          <p:cNvPr id="40" name="TextBox 39"/>
          <p:cNvSpPr txBox="1"/>
          <p:nvPr/>
        </p:nvSpPr>
        <p:spPr>
          <a:xfrm>
            <a:off x="228600" y="7566821"/>
            <a:ext cx="6421582" cy="1446550"/>
          </a:xfrm>
          <a:prstGeom prst="rect">
            <a:avLst/>
          </a:prstGeom>
          <a:noFill/>
        </p:spPr>
        <p:txBody>
          <a:bodyPr wrap="square" rtlCol="0">
            <a:spAutoFit/>
          </a:bodyPr>
          <a:lstStyle/>
          <a:p>
            <a:r>
              <a:rPr lang="en-US" sz="1100" b="1" dirty="0" smtClean="0"/>
              <a:t>VISION</a:t>
            </a:r>
          </a:p>
          <a:p>
            <a:r>
              <a:rPr lang="en-US" sz="1100" dirty="0"/>
              <a:t>We are an </a:t>
            </a:r>
            <a:r>
              <a:rPr lang="en-US" sz="1100" dirty="0" err="1"/>
              <a:t>organisation</a:t>
            </a:r>
            <a:r>
              <a:rPr lang="en-US" sz="1100" dirty="0"/>
              <a:t> that cares about our people and our clients – To be the most admired cleaning and facility services partner in our chosen segments in </a:t>
            </a:r>
            <a:r>
              <a:rPr lang="en-US" sz="1100" dirty="0" smtClean="0"/>
              <a:t>India</a:t>
            </a:r>
          </a:p>
          <a:p>
            <a:endParaRPr lang="en-US" sz="1100" dirty="0"/>
          </a:p>
          <a:p>
            <a:r>
              <a:rPr lang="en-US" sz="1100" b="1" dirty="0" smtClean="0"/>
              <a:t>MISSION</a:t>
            </a:r>
          </a:p>
          <a:p>
            <a:r>
              <a:rPr lang="en-US" sz="1100" dirty="0"/>
              <a:t>Our mission at </a:t>
            </a:r>
            <a:r>
              <a:rPr lang="en-US" sz="1100" dirty="0" smtClean="0"/>
              <a:t>KAARUNYAN </a:t>
            </a:r>
            <a:r>
              <a:rPr lang="en-US" sz="1100" dirty="0"/>
              <a:t>is to provide a precision cleaning service that results in optimal customer satisfaction. We are 100% committed to the continuous improvement of our quality system to ensure that the requirements of all our customer base is met to the fullest extent and highest of standards.</a:t>
            </a:r>
          </a:p>
        </p:txBody>
      </p:sp>
    </p:spTree>
    <p:extLst>
      <p:ext uri="{BB962C8B-B14F-4D97-AF65-F5344CB8AC3E}">
        <p14:creationId xmlns:p14="http://schemas.microsoft.com/office/powerpoint/2010/main" val="229778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228599" y="1116281"/>
            <a:ext cx="6504709" cy="6032664"/>
            <a:chOff x="228599" y="1205555"/>
            <a:chExt cx="8697952" cy="2218567"/>
          </a:xfrm>
        </p:grpSpPr>
        <p:sp>
          <p:nvSpPr>
            <p:cNvPr id="8" name="TextBox 7"/>
            <p:cNvSpPr txBox="1"/>
            <p:nvPr/>
          </p:nvSpPr>
          <p:spPr>
            <a:xfrm>
              <a:off x="228599" y="1205557"/>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Housekeeping Services </a:t>
              </a:r>
            </a:p>
          </p:txBody>
        </p:sp>
        <p:sp>
          <p:nvSpPr>
            <p:cNvPr id="9" name="TextBox 8"/>
            <p:cNvSpPr txBox="1"/>
            <p:nvPr/>
          </p:nvSpPr>
          <p:spPr>
            <a:xfrm>
              <a:off x="1977908" y="1205557"/>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Tank Cleaning Services</a:t>
              </a:r>
            </a:p>
          </p:txBody>
        </p:sp>
        <p:sp>
          <p:nvSpPr>
            <p:cNvPr id="10" name="TextBox 9"/>
            <p:cNvSpPr txBox="1"/>
            <p:nvPr/>
          </p:nvSpPr>
          <p:spPr>
            <a:xfrm>
              <a:off x="3727216" y="1205557"/>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Commercial Office Cleaning</a:t>
              </a:r>
            </a:p>
          </p:txBody>
        </p:sp>
        <p:sp>
          <p:nvSpPr>
            <p:cNvPr id="11" name="TextBox 10"/>
            <p:cNvSpPr txBox="1"/>
            <p:nvPr/>
          </p:nvSpPr>
          <p:spPr>
            <a:xfrm>
              <a:off x="5476525" y="1205555"/>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smtClean="0"/>
                <a:t>Mattress Cleaning</a:t>
              </a:r>
              <a:endParaRPr lang="en-US" sz="1100" dirty="0"/>
            </a:p>
          </p:txBody>
        </p:sp>
        <p:sp>
          <p:nvSpPr>
            <p:cNvPr id="12" name="TextBox 11"/>
            <p:cNvSpPr txBox="1"/>
            <p:nvPr/>
          </p:nvSpPr>
          <p:spPr>
            <a:xfrm>
              <a:off x="7225833" y="1205557"/>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Business Support Services</a:t>
              </a:r>
            </a:p>
          </p:txBody>
        </p:sp>
        <p:sp>
          <p:nvSpPr>
            <p:cNvPr id="13" name="TextBox 12"/>
            <p:cNvSpPr txBox="1"/>
            <p:nvPr/>
          </p:nvSpPr>
          <p:spPr>
            <a:xfrm>
              <a:off x="228599" y="1657742"/>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Gardening Services </a:t>
              </a:r>
            </a:p>
          </p:txBody>
        </p:sp>
        <p:sp>
          <p:nvSpPr>
            <p:cNvPr id="14" name="TextBox 13"/>
            <p:cNvSpPr txBox="1"/>
            <p:nvPr/>
          </p:nvSpPr>
          <p:spPr>
            <a:xfrm>
              <a:off x="1977908" y="1657742"/>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Complete Cleaning Services</a:t>
              </a:r>
            </a:p>
          </p:txBody>
        </p:sp>
        <p:sp>
          <p:nvSpPr>
            <p:cNvPr id="15" name="TextBox 14"/>
            <p:cNvSpPr txBox="1"/>
            <p:nvPr/>
          </p:nvSpPr>
          <p:spPr>
            <a:xfrm>
              <a:off x="3727216" y="1657742"/>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Electrical Services</a:t>
              </a:r>
            </a:p>
          </p:txBody>
        </p:sp>
        <p:sp>
          <p:nvSpPr>
            <p:cNvPr id="16" name="TextBox 15"/>
            <p:cNvSpPr txBox="1"/>
            <p:nvPr/>
          </p:nvSpPr>
          <p:spPr>
            <a:xfrm>
              <a:off x="5476525" y="1657742"/>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Sofa Cleaning</a:t>
              </a:r>
            </a:p>
          </p:txBody>
        </p:sp>
        <p:sp>
          <p:nvSpPr>
            <p:cNvPr id="17" name="TextBox 16"/>
            <p:cNvSpPr txBox="1"/>
            <p:nvPr/>
          </p:nvSpPr>
          <p:spPr>
            <a:xfrm>
              <a:off x="7225833" y="1657742"/>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Packers and Movers</a:t>
              </a:r>
            </a:p>
          </p:txBody>
        </p:sp>
        <p:sp>
          <p:nvSpPr>
            <p:cNvPr id="18" name="TextBox 17"/>
            <p:cNvSpPr txBox="1"/>
            <p:nvPr/>
          </p:nvSpPr>
          <p:spPr>
            <a:xfrm>
              <a:off x="228600" y="2119703"/>
              <a:ext cx="1700718"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Pest Control Services </a:t>
              </a:r>
            </a:p>
          </p:txBody>
        </p:sp>
        <p:sp>
          <p:nvSpPr>
            <p:cNvPr id="19" name="TextBox 18"/>
            <p:cNvSpPr txBox="1"/>
            <p:nvPr/>
          </p:nvSpPr>
          <p:spPr>
            <a:xfrm>
              <a:off x="1977910" y="2119703"/>
              <a:ext cx="1700718"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Security &amp; Safety Services</a:t>
              </a:r>
            </a:p>
          </p:txBody>
        </p:sp>
        <p:sp>
          <p:nvSpPr>
            <p:cNvPr id="20" name="TextBox 19"/>
            <p:cNvSpPr txBox="1"/>
            <p:nvPr/>
          </p:nvSpPr>
          <p:spPr>
            <a:xfrm>
              <a:off x="3727218" y="2119703"/>
              <a:ext cx="1700718"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Plumbing Services</a:t>
              </a:r>
            </a:p>
          </p:txBody>
        </p:sp>
        <p:sp>
          <p:nvSpPr>
            <p:cNvPr id="21" name="TextBox 20"/>
            <p:cNvSpPr txBox="1"/>
            <p:nvPr/>
          </p:nvSpPr>
          <p:spPr>
            <a:xfrm>
              <a:off x="5476525" y="2119703"/>
              <a:ext cx="1700718"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smtClean="0"/>
                <a:t>Deep </a:t>
              </a:r>
              <a:r>
                <a:rPr lang="en-US" sz="1100" dirty="0"/>
                <a:t>Cleaning Services</a:t>
              </a:r>
            </a:p>
          </p:txBody>
        </p:sp>
        <p:sp>
          <p:nvSpPr>
            <p:cNvPr id="22" name="TextBox 21"/>
            <p:cNvSpPr txBox="1"/>
            <p:nvPr/>
          </p:nvSpPr>
          <p:spPr>
            <a:xfrm>
              <a:off x="7225833" y="2119703"/>
              <a:ext cx="1700718"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Mineral Water Supplier</a:t>
              </a:r>
            </a:p>
          </p:txBody>
        </p:sp>
        <p:sp>
          <p:nvSpPr>
            <p:cNvPr id="23" name="TextBox 22"/>
            <p:cNvSpPr txBox="1"/>
            <p:nvPr/>
          </p:nvSpPr>
          <p:spPr>
            <a:xfrm>
              <a:off x="228599" y="2562122"/>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smtClean="0"/>
                <a:t>Office Sanitization Services</a:t>
              </a:r>
              <a:endParaRPr lang="en-US" sz="1100" dirty="0"/>
            </a:p>
          </p:txBody>
        </p:sp>
        <p:sp>
          <p:nvSpPr>
            <p:cNvPr id="24" name="TextBox 23"/>
            <p:cNvSpPr txBox="1"/>
            <p:nvPr/>
          </p:nvSpPr>
          <p:spPr>
            <a:xfrm>
              <a:off x="1977908" y="2562122"/>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Residential Cleaning Services</a:t>
              </a:r>
            </a:p>
          </p:txBody>
        </p:sp>
        <p:sp>
          <p:nvSpPr>
            <p:cNvPr id="25" name="TextBox 24"/>
            <p:cNvSpPr txBox="1"/>
            <p:nvPr/>
          </p:nvSpPr>
          <p:spPr>
            <a:xfrm>
              <a:off x="3727216" y="2562122"/>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Waste Management Services</a:t>
              </a:r>
            </a:p>
          </p:txBody>
        </p:sp>
        <p:sp>
          <p:nvSpPr>
            <p:cNvPr id="26" name="TextBox 25"/>
            <p:cNvSpPr txBox="1"/>
            <p:nvPr/>
          </p:nvSpPr>
          <p:spPr>
            <a:xfrm>
              <a:off x="5476525" y="2562122"/>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One Day </a:t>
              </a:r>
              <a:r>
                <a:rPr lang="en-US" sz="1100" dirty="0" smtClean="0"/>
                <a:t>Cleaning Services</a:t>
              </a:r>
              <a:endParaRPr lang="en-US" sz="1100" dirty="0"/>
            </a:p>
          </p:txBody>
        </p:sp>
        <p:sp>
          <p:nvSpPr>
            <p:cNvPr id="27" name="TextBox 26"/>
            <p:cNvSpPr txBox="1"/>
            <p:nvPr/>
          </p:nvSpPr>
          <p:spPr>
            <a:xfrm>
              <a:off x="7225833" y="2562122"/>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smtClean="0"/>
                <a:t>Swimming Pool Cleaning</a:t>
              </a:r>
              <a:endParaRPr lang="en-US" sz="1100" dirty="0"/>
            </a:p>
          </p:txBody>
        </p:sp>
        <p:sp>
          <p:nvSpPr>
            <p:cNvPr id="28" name="TextBox 27"/>
            <p:cNvSpPr txBox="1"/>
            <p:nvPr/>
          </p:nvSpPr>
          <p:spPr>
            <a:xfrm>
              <a:off x="228599" y="3030474"/>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smtClean="0"/>
                <a:t>Office Stationery Products</a:t>
              </a:r>
              <a:endParaRPr lang="en-US" sz="1100" dirty="0"/>
            </a:p>
          </p:txBody>
        </p:sp>
        <p:sp>
          <p:nvSpPr>
            <p:cNvPr id="29" name="TextBox 28"/>
            <p:cNvSpPr txBox="1"/>
            <p:nvPr/>
          </p:nvSpPr>
          <p:spPr>
            <a:xfrm>
              <a:off x="1977908" y="3030474"/>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smtClean="0"/>
                <a:t>Office </a:t>
              </a:r>
              <a:r>
                <a:rPr lang="en-US" sz="1100" dirty="0"/>
                <a:t>Cleaning Products </a:t>
              </a:r>
            </a:p>
          </p:txBody>
        </p:sp>
        <p:sp>
          <p:nvSpPr>
            <p:cNvPr id="30" name="TextBox 29"/>
            <p:cNvSpPr txBox="1"/>
            <p:nvPr/>
          </p:nvSpPr>
          <p:spPr>
            <a:xfrm>
              <a:off x="3727216" y="3030474"/>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a:t>Car Washing Services</a:t>
              </a:r>
            </a:p>
          </p:txBody>
        </p:sp>
        <p:sp>
          <p:nvSpPr>
            <p:cNvPr id="31" name="TextBox 30"/>
            <p:cNvSpPr txBox="1"/>
            <p:nvPr/>
          </p:nvSpPr>
          <p:spPr>
            <a:xfrm>
              <a:off x="5476525" y="3030474"/>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smtClean="0"/>
                <a:t>Office &amp; Home </a:t>
              </a:r>
              <a:br>
                <a:rPr lang="en-US" sz="1100" dirty="0" smtClean="0"/>
              </a:br>
              <a:r>
                <a:rPr lang="en-US" sz="1100" dirty="0" smtClean="0"/>
                <a:t>Painting Services</a:t>
              </a:r>
              <a:endParaRPr lang="en-US" sz="1100" dirty="0"/>
            </a:p>
          </p:txBody>
        </p:sp>
        <p:sp>
          <p:nvSpPr>
            <p:cNvPr id="32" name="TextBox 31"/>
            <p:cNvSpPr txBox="1"/>
            <p:nvPr/>
          </p:nvSpPr>
          <p:spPr>
            <a:xfrm>
              <a:off x="7225833" y="3030474"/>
              <a:ext cx="1700717" cy="393648"/>
            </a:xfrm>
            <a:prstGeom prst="rect">
              <a:avLst/>
            </a:prstGeom>
            <a:solidFill>
              <a:schemeClr val="bg1">
                <a:lumMod val="65000"/>
              </a:schemeClr>
            </a:solidFill>
            <a:ln>
              <a:solidFill>
                <a:schemeClr val="accent1"/>
              </a:solidFill>
            </a:ln>
          </p:spPr>
          <p:txBody>
            <a:bodyPr wrap="square" rtlCol="0" anchor="ctr">
              <a:noAutofit/>
            </a:bodyPr>
            <a:lstStyle/>
            <a:p>
              <a:pPr algn="ctr"/>
              <a:r>
                <a:rPr lang="en-US" sz="1100" dirty="0" smtClean="0"/>
                <a:t>Aquarium Cleaning </a:t>
              </a:r>
              <a:r>
                <a:rPr lang="en-US" sz="1100" dirty="0"/>
                <a:t>Services</a:t>
              </a:r>
            </a:p>
          </p:txBody>
        </p:sp>
      </p:grpSp>
      <p:sp>
        <p:nvSpPr>
          <p:cNvPr id="34" name="TextBox 33"/>
          <p:cNvSpPr txBox="1"/>
          <p:nvPr/>
        </p:nvSpPr>
        <p:spPr>
          <a:xfrm>
            <a:off x="228599" y="270934"/>
            <a:ext cx="6504709" cy="646331"/>
          </a:xfrm>
          <a:prstGeom prst="rect">
            <a:avLst/>
          </a:prstGeom>
          <a:noFill/>
        </p:spPr>
        <p:txBody>
          <a:bodyPr wrap="square" rtlCol="0">
            <a:spAutoFit/>
          </a:bodyPr>
          <a:lstStyle/>
          <a:p>
            <a:pPr algn="ctr"/>
            <a:r>
              <a:rPr lang="en-US" b="1" dirty="0"/>
              <a:t>Best Integrated Facility Management </a:t>
            </a:r>
            <a:r>
              <a:rPr lang="en-US" b="1" dirty="0" smtClean="0"/>
              <a:t>Services </a:t>
            </a:r>
            <a:r>
              <a:rPr lang="en-US" b="1" dirty="0"/>
              <a:t>Provider in Bangalore</a:t>
            </a:r>
          </a:p>
        </p:txBody>
      </p:sp>
      <p:sp>
        <p:nvSpPr>
          <p:cNvPr id="35" name="TextBox 34"/>
          <p:cNvSpPr txBox="1"/>
          <p:nvPr/>
        </p:nvSpPr>
        <p:spPr>
          <a:xfrm>
            <a:off x="-2835234" y="4950245"/>
            <a:ext cx="2550226" cy="707886"/>
          </a:xfrm>
          <a:prstGeom prst="rect">
            <a:avLst/>
          </a:prstGeom>
          <a:noFill/>
        </p:spPr>
        <p:txBody>
          <a:bodyPr wrap="square" rtlCol="0">
            <a:spAutoFit/>
          </a:bodyPr>
          <a:lstStyle/>
          <a:p>
            <a:r>
              <a:rPr lang="en-US" sz="2000" b="1" dirty="0" smtClean="0">
                <a:solidFill>
                  <a:srgbClr val="C00000"/>
                </a:solidFill>
              </a:rPr>
              <a:t>With Image and text design all services</a:t>
            </a:r>
            <a:endParaRPr lang="en-US" dirty="0">
              <a:solidFill>
                <a:srgbClr val="C00000"/>
              </a:solidFill>
            </a:endParaRPr>
          </a:p>
        </p:txBody>
      </p:sp>
      <p:sp>
        <p:nvSpPr>
          <p:cNvPr id="36" name="TextBox 35"/>
          <p:cNvSpPr txBox="1"/>
          <p:nvPr/>
        </p:nvSpPr>
        <p:spPr>
          <a:xfrm>
            <a:off x="228600" y="7325304"/>
            <a:ext cx="6504708" cy="1785104"/>
          </a:xfrm>
          <a:prstGeom prst="rect">
            <a:avLst/>
          </a:prstGeom>
          <a:noFill/>
        </p:spPr>
        <p:txBody>
          <a:bodyPr wrap="square" rtlCol="0">
            <a:spAutoFit/>
          </a:bodyPr>
          <a:lstStyle/>
          <a:p>
            <a:r>
              <a:rPr lang="en-US" sz="1100" b="1" dirty="0" smtClean="0"/>
              <a:t>WHY CHOOSE US</a:t>
            </a:r>
          </a:p>
          <a:p>
            <a:endParaRPr lang="en-US" sz="1100" b="1" dirty="0"/>
          </a:p>
          <a:p>
            <a:pPr marL="228600" indent="-228600">
              <a:buFont typeface="+mj-lt"/>
              <a:buAutoNum type="arabicPeriod"/>
            </a:pPr>
            <a:r>
              <a:rPr lang="en-US" sz="1100" b="1" dirty="0"/>
              <a:t>PERSIONALIZED EXPERIENCE: </a:t>
            </a:r>
            <a:r>
              <a:rPr lang="en-US" sz="1100" dirty="0" smtClean="0"/>
              <a:t>The </a:t>
            </a:r>
            <a:r>
              <a:rPr lang="en-US" sz="1100" dirty="0"/>
              <a:t>Company realizes the key to our success and total customer satisfaction is consistency</a:t>
            </a:r>
            <a:r>
              <a:rPr lang="en-US" sz="1100" dirty="0" smtClean="0"/>
              <a:t>.</a:t>
            </a:r>
          </a:p>
          <a:p>
            <a:pPr marL="228600" indent="-228600">
              <a:buFont typeface="+mj-lt"/>
              <a:buAutoNum type="arabicPeriod"/>
            </a:pPr>
            <a:r>
              <a:rPr lang="en-US" sz="1100" b="1" dirty="0"/>
              <a:t>AFFORDABLE </a:t>
            </a:r>
            <a:r>
              <a:rPr lang="en-US" sz="1100" b="1" dirty="0" smtClean="0"/>
              <a:t>PRICING: </a:t>
            </a:r>
            <a:r>
              <a:rPr lang="en-US" sz="1100" dirty="0" smtClean="0"/>
              <a:t>We </a:t>
            </a:r>
            <a:r>
              <a:rPr lang="en-US" sz="1100" dirty="0"/>
              <a:t>work hard so you don’t have to. We aren’t cheapest, but we won’t ruin your wallet</a:t>
            </a:r>
            <a:r>
              <a:rPr lang="en-US" sz="1100" dirty="0" smtClean="0"/>
              <a:t>.</a:t>
            </a:r>
          </a:p>
          <a:p>
            <a:pPr marL="228600" indent="-228600">
              <a:buFont typeface="+mj-lt"/>
              <a:buAutoNum type="arabicPeriod"/>
            </a:pPr>
            <a:r>
              <a:rPr lang="en-US" sz="1100" b="1" dirty="0"/>
              <a:t>DEDICATED TEAM: </a:t>
            </a:r>
            <a:r>
              <a:rPr lang="en-US" sz="1100" dirty="0"/>
              <a:t>We provide a complete array of services purely through “INHOUSE TRAINED MANPOWER” so as to provide you with a comprehensive solution for your maintenance needs.</a:t>
            </a:r>
          </a:p>
          <a:p>
            <a:pPr marL="228600" indent="-228600">
              <a:buFont typeface="+mj-lt"/>
              <a:buAutoNum type="arabicPeriod"/>
            </a:pPr>
            <a:r>
              <a:rPr lang="en-US" sz="1100" b="1" dirty="0" smtClean="0"/>
              <a:t>FAST </a:t>
            </a:r>
            <a:r>
              <a:rPr lang="en-US" sz="1100" b="1" dirty="0"/>
              <a:t>&amp; EFFECTIVE </a:t>
            </a:r>
            <a:r>
              <a:rPr lang="en-US" sz="1100" b="1" dirty="0" smtClean="0"/>
              <a:t>SERVICE: </a:t>
            </a:r>
            <a:r>
              <a:rPr lang="en-US" sz="1100" dirty="0" smtClean="0"/>
              <a:t>We </a:t>
            </a:r>
            <a:r>
              <a:rPr lang="en-US" sz="1100" dirty="0"/>
              <a:t>understand your home is important to you. That’s why we focus on the quality of the clean.</a:t>
            </a:r>
          </a:p>
        </p:txBody>
      </p:sp>
    </p:spTree>
    <p:extLst>
      <p:ext uri="{BB962C8B-B14F-4D97-AF65-F5344CB8AC3E}">
        <p14:creationId xmlns:p14="http://schemas.microsoft.com/office/powerpoint/2010/main" val="1375518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854536"/>
            <a:ext cx="6858000" cy="327759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KAARUNYAN FACILITY AND MANAGEMENT </a:t>
            </a:r>
            <a:r>
              <a:rPr lang="en-US" dirty="0" smtClean="0"/>
              <a:t>SERVICES</a:t>
            </a:r>
          </a:p>
          <a:p>
            <a:pPr algn="ctr"/>
            <a:r>
              <a:rPr lang="en-US" dirty="0"/>
              <a:t>Next to Govt. School, </a:t>
            </a:r>
            <a:r>
              <a:rPr lang="en-US" dirty="0" err="1"/>
              <a:t>Nagondanahalli</a:t>
            </a:r>
            <a:r>
              <a:rPr lang="en-US" dirty="0"/>
              <a:t> Main Road, </a:t>
            </a:r>
            <a:r>
              <a:rPr lang="en-US" dirty="0" err="1"/>
              <a:t>Channasandra</a:t>
            </a:r>
            <a:r>
              <a:rPr lang="en-US" dirty="0"/>
              <a:t>, Bengaluru – 560067, Karnataka, INDIA</a:t>
            </a:r>
            <a:r>
              <a:rPr lang="en-US" dirty="0" smtClean="0"/>
              <a:t>.</a:t>
            </a:r>
            <a:endParaRPr lang="en-US" dirty="0"/>
          </a:p>
        </p:txBody>
      </p:sp>
      <p:sp>
        <p:nvSpPr>
          <p:cNvPr id="7" name="Rectangle 6"/>
          <p:cNvSpPr/>
          <p:nvPr/>
        </p:nvSpPr>
        <p:spPr>
          <a:xfrm>
            <a:off x="-1" y="7324682"/>
            <a:ext cx="6733309" cy="769441"/>
          </a:xfrm>
          <a:prstGeom prst="rect">
            <a:avLst/>
          </a:prstGeom>
        </p:spPr>
        <p:txBody>
          <a:bodyPr wrap="square">
            <a:spAutoFit/>
          </a:bodyPr>
          <a:lstStyle/>
          <a:p>
            <a:pPr algn="ctr"/>
            <a:r>
              <a:rPr lang="en-US" sz="2800" b="1" dirty="0" smtClean="0">
                <a:solidFill>
                  <a:schemeClr val="bg1"/>
                </a:solidFill>
              </a:rPr>
              <a:t>Mobile</a:t>
            </a:r>
            <a:r>
              <a:rPr lang="en-US" sz="2800" b="1" dirty="0">
                <a:solidFill>
                  <a:schemeClr val="bg1"/>
                </a:solidFill>
              </a:rPr>
              <a:t>: </a:t>
            </a:r>
            <a:r>
              <a:rPr lang="en-US" sz="2800" dirty="0">
                <a:solidFill>
                  <a:schemeClr val="bg1"/>
                </a:solidFill>
              </a:rPr>
              <a:t>+91 9036486326 / +91 9535129833</a:t>
            </a:r>
          </a:p>
          <a:p>
            <a:pPr algn="ctr"/>
            <a:r>
              <a:rPr lang="en-US" sz="1600" b="1" dirty="0">
                <a:solidFill>
                  <a:schemeClr val="bg1"/>
                </a:solidFill>
              </a:rPr>
              <a:t>Email: </a:t>
            </a:r>
            <a:r>
              <a:rPr lang="en-US" sz="1600" dirty="0" smtClean="0">
                <a:solidFill>
                  <a:schemeClr val="bg1"/>
                </a:solidFill>
              </a:rPr>
              <a:t>kaarunyan.fms@gmail.com  </a:t>
            </a:r>
            <a:r>
              <a:rPr lang="en-US" sz="1600" b="1" dirty="0" smtClean="0">
                <a:solidFill>
                  <a:schemeClr val="bg1"/>
                </a:solidFill>
              </a:rPr>
              <a:t>Website</a:t>
            </a:r>
            <a:r>
              <a:rPr lang="en-US" sz="1600" dirty="0">
                <a:solidFill>
                  <a:schemeClr val="bg1"/>
                </a:solidFill>
              </a:rPr>
              <a:t>: </a:t>
            </a:r>
            <a:r>
              <a:rPr lang="en-US" sz="1600" dirty="0" smtClean="0">
                <a:solidFill>
                  <a:schemeClr val="bg1"/>
                </a:solidFill>
              </a:rPr>
              <a:t>www.kaarunyan.com</a:t>
            </a:r>
            <a:endParaRPr lang="en-US" sz="1600" dirty="0">
              <a:solidFill>
                <a:schemeClr val="bg1"/>
              </a:solidFill>
            </a:endParaRPr>
          </a:p>
        </p:txBody>
      </p:sp>
      <p:sp>
        <p:nvSpPr>
          <p:cNvPr id="36" name="TextBox 35"/>
          <p:cNvSpPr txBox="1"/>
          <p:nvPr/>
        </p:nvSpPr>
        <p:spPr>
          <a:xfrm>
            <a:off x="228600" y="876050"/>
            <a:ext cx="6290953" cy="2308324"/>
          </a:xfrm>
          <a:prstGeom prst="rect">
            <a:avLst/>
          </a:prstGeom>
          <a:noFill/>
        </p:spPr>
        <p:txBody>
          <a:bodyPr wrap="square" rtlCol="0">
            <a:spAutoFit/>
          </a:bodyPr>
          <a:lstStyle/>
          <a:p>
            <a:r>
              <a:rPr lang="en-US" sz="1600" b="1" dirty="0" err="1" smtClean="0"/>
              <a:t>Kaarunyan</a:t>
            </a:r>
            <a:r>
              <a:rPr lang="en-US" sz="1600" b="1" dirty="0" smtClean="0"/>
              <a:t> </a:t>
            </a:r>
            <a:r>
              <a:rPr lang="en-US" sz="1600" b="1" dirty="0"/>
              <a:t>Facility &amp; Management Services</a:t>
            </a:r>
            <a:endParaRPr lang="en-US" sz="1600" b="1" dirty="0" smtClean="0"/>
          </a:p>
          <a:p>
            <a:endParaRPr lang="en-US" sz="1600" b="1" dirty="0"/>
          </a:p>
          <a:p>
            <a:r>
              <a:rPr lang="en-US" sz="1600" dirty="0" smtClean="0"/>
              <a:t>We're </a:t>
            </a:r>
            <a:r>
              <a:rPr lang="en-US" sz="1600" dirty="0"/>
              <a:t>a young company with fully loaded professional services offering the right manpower solution at the right time with Hygiene and cleanliness. </a:t>
            </a:r>
            <a:r>
              <a:rPr lang="en-US" sz="1600" dirty="0" err="1"/>
              <a:t>Kaarunyan</a:t>
            </a:r>
            <a:r>
              <a:rPr lang="en-US" sz="1600" dirty="0"/>
              <a:t> Facility &amp; Management Services </a:t>
            </a:r>
            <a:r>
              <a:rPr lang="en-US" sz="1600" dirty="0" smtClean="0"/>
              <a:t>brings </a:t>
            </a:r>
            <a:r>
              <a:rPr lang="en-US" sz="1600" dirty="0"/>
              <a:t>you the solution to your everyday hustle, </a:t>
            </a:r>
            <a:r>
              <a:rPr lang="en-US" sz="1600" dirty="0" err="1"/>
              <a:t>Kaarunyan</a:t>
            </a:r>
            <a:r>
              <a:rPr lang="en-US" sz="1600" dirty="0"/>
              <a:t> </a:t>
            </a:r>
            <a:r>
              <a:rPr lang="en-US" sz="1600" dirty="0" smtClean="0"/>
              <a:t>is </a:t>
            </a:r>
            <a:r>
              <a:rPr lang="en-US" sz="1600" dirty="0"/>
              <a:t>here to save your money, time, and get you comfortable again. We continue to strive to maintain excellence in our profession with performing our job within stipulated time period. Time boundless and perfectness is our objectives</a:t>
            </a:r>
            <a:r>
              <a:rPr lang="en-US" sz="1600" dirty="0" smtClean="0"/>
              <a:t>.</a:t>
            </a:r>
            <a:endParaRPr lang="en-US" sz="1600" dirty="0"/>
          </a:p>
        </p:txBody>
      </p:sp>
      <p:sp>
        <p:nvSpPr>
          <p:cNvPr id="37" name="TextBox 36"/>
          <p:cNvSpPr txBox="1"/>
          <p:nvPr/>
        </p:nvSpPr>
        <p:spPr>
          <a:xfrm>
            <a:off x="542058" y="4141113"/>
            <a:ext cx="5910943" cy="338554"/>
          </a:xfrm>
          <a:prstGeom prst="rect">
            <a:avLst/>
          </a:prstGeom>
          <a:noFill/>
        </p:spPr>
        <p:txBody>
          <a:bodyPr wrap="square" rtlCol="0">
            <a:spAutoFit/>
          </a:bodyPr>
          <a:lstStyle/>
          <a:p>
            <a:r>
              <a:rPr lang="en-US" sz="1600" dirty="0"/>
              <a:t>Real </a:t>
            </a:r>
            <a:r>
              <a:rPr lang="en-US" sz="1600" dirty="0" smtClean="0"/>
              <a:t>Statistics </a:t>
            </a:r>
            <a:r>
              <a:rPr lang="en-US" sz="1600" b="1" dirty="0" smtClean="0"/>
              <a:t>ACHIEVEMENTS</a:t>
            </a:r>
            <a:endParaRPr lang="en-US" sz="1600" b="1" dirty="0" smtClean="0"/>
          </a:p>
        </p:txBody>
      </p:sp>
      <p:sp>
        <p:nvSpPr>
          <p:cNvPr id="38" name="TextBox 37"/>
          <p:cNvSpPr txBox="1"/>
          <p:nvPr/>
        </p:nvSpPr>
        <p:spPr>
          <a:xfrm>
            <a:off x="528723" y="4572000"/>
            <a:ext cx="1124940" cy="815608"/>
          </a:xfrm>
          <a:prstGeom prst="rect">
            <a:avLst/>
          </a:prstGeom>
          <a:noFill/>
        </p:spPr>
        <p:txBody>
          <a:bodyPr wrap="square" rtlCol="0">
            <a:spAutoFit/>
          </a:bodyPr>
          <a:lstStyle/>
          <a:p>
            <a:r>
              <a:rPr lang="en-US" sz="2500" b="1" dirty="0" smtClean="0"/>
              <a:t>100+</a:t>
            </a:r>
            <a:endParaRPr lang="en-US" sz="2500" b="1" dirty="0"/>
          </a:p>
          <a:p>
            <a:r>
              <a:rPr lang="en-US" sz="1100" dirty="0" smtClean="0"/>
              <a:t>REPAIRS </a:t>
            </a:r>
            <a:r>
              <a:rPr lang="en-US" sz="1100" dirty="0"/>
              <a:t>SOLVED</a:t>
            </a:r>
            <a:endParaRPr lang="en-US" sz="1100" b="1" dirty="0" smtClean="0"/>
          </a:p>
        </p:txBody>
      </p:sp>
      <p:sp>
        <p:nvSpPr>
          <p:cNvPr id="39" name="TextBox 38"/>
          <p:cNvSpPr txBox="1"/>
          <p:nvPr/>
        </p:nvSpPr>
        <p:spPr>
          <a:xfrm>
            <a:off x="2221938" y="4572000"/>
            <a:ext cx="1124940" cy="646331"/>
          </a:xfrm>
          <a:prstGeom prst="rect">
            <a:avLst/>
          </a:prstGeom>
          <a:noFill/>
        </p:spPr>
        <p:txBody>
          <a:bodyPr wrap="square" rtlCol="0">
            <a:spAutoFit/>
          </a:bodyPr>
          <a:lstStyle/>
          <a:p>
            <a:r>
              <a:rPr lang="en-US" sz="2500" b="1" dirty="0" smtClean="0"/>
              <a:t>500+</a:t>
            </a:r>
            <a:endParaRPr lang="en-US" sz="2500" b="1" dirty="0"/>
          </a:p>
          <a:p>
            <a:r>
              <a:rPr lang="en-US" sz="1100" dirty="0"/>
              <a:t>HAPPY CLIENTS</a:t>
            </a:r>
            <a:endParaRPr lang="en-US" sz="1100" b="1" dirty="0" smtClean="0"/>
          </a:p>
        </p:txBody>
      </p:sp>
      <p:sp>
        <p:nvSpPr>
          <p:cNvPr id="40" name="TextBox 39"/>
          <p:cNvSpPr txBox="1"/>
          <p:nvPr/>
        </p:nvSpPr>
        <p:spPr>
          <a:xfrm>
            <a:off x="3915153" y="4572000"/>
            <a:ext cx="1124940" cy="815608"/>
          </a:xfrm>
          <a:prstGeom prst="rect">
            <a:avLst/>
          </a:prstGeom>
          <a:noFill/>
        </p:spPr>
        <p:txBody>
          <a:bodyPr wrap="square" rtlCol="0">
            <a:spAutoFit/>
          </a:bodyPr>
          <a:lstStyle/>
          <a:p>
            <a:r>
              <a:rPr lang="en-US" sz="2500" b="1" dirty="0" smtClean="0"/>
              <a:t>25+</a:t>
            </a:r>
            <a:endParaRPr lang="en-US" sz="2500" b="1" dirty="0"/>
          </a:p>
          <a:p>
            <a:r>
              <a:rPr lang="en-US" sz="1100" dirty="0"/>
              <a:t>YEARS OF EXPERIENCE</a:t>
            </a:r>
            <a:endParaRPr lang="en-US" sz="1100" b="1" dirty="0" smtClean="0"/>
          </a:p>
        </p:txBody>
      </p:sp>
      <p:sp>
        <p:nvSpPr>
          <p:cNvPr id="41" name="TextBox 40"/>
          <p:cNvSpPr txBox="1"/>
          <p:nvPr/>
        </p:nvSpPr>
        <p:spPr>
          <a:xfrm>
            <a:off x="5608368" y="4572000"/>
            <a:ext cx="1124940" cy="646331"/>
          </a:xfrm>
          <a:prstGeom prst="rect">
            <a:avLst/>
          </a:prstGeom>
          <a:noFill/>
        </p:spPr>
        <p:txBody>
          <a:bodyPr wrap="square" rtlCol="0">
            <a:spAutoFit/>
          </a:bodyPr>
          <a:lstStyle/>
          <a:p>
            <a:r>
              <a:rPr lang="en-US" sz="2500" b="1" dirty="0" smtClean="0"/>
              <a:t>75+</a:t>
            </a:r>
            <a:endParaRPr lang="en-US" sz="2500" b="1" dirty="0"/>
          </a:p>
          <a:p>
            <a:r>
              <a:rPr lang="en-US" sz="1100" dirty="0" smtClean="0"/>
              <a:t>WORKERS</a:t>
            </a:r>
            <a:endParaRPr lang="en-US" sz="1100" b="1" dirty="0" smtClean="0"/>
          </a:p>
        </p:txBody>
      </p:sp>
    </p:spTree>
    <p:extLst>
      <p:ext uri="{BB962C8B-B14F-4D97-AF65-F5344CB8AC3E}">
        <p14:creationId xmlns:p14="http://schemas.microsoft.com/office/powerpoint/2010/main" val="9949050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662</Words>
  <Application>Microsoft Office PowerPoint</Application>
  <PresentationFormat>On-screen Show (4:3)</PresentationFormat>
  <Paragraphs>68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Antsline Agency</dc:creator>
  <cp:lastModifiedBy>Antsline Agency</cp:lastModifiedBy>
  <cp:revision>4</cp:revision>
  <dcterms:created xsi:type="dcterms:W3CDTF">2021-04-24T07:32:22Z</dcterms:created>
  <dcterms:modified xsi:type="dcterms:W3CDTF">2021-04-24T07:52:07Z</dcterms:modified>
</cp:coreProperties>
</file>