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3348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EBA3-F148-4B4A-AD64-2315205E010E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3FC4F-46BB-423C-A12D-AD65FE3CE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07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EBA3-F148-4B4A-AD64-2315205E010E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3FC4F-46BB-423C-A12D-AD65FE3CE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69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EBA3-F148-4B4A-AD64-2315205E010E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3FC4F-46BB-423C-A12D-AD65FE3CE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EBA3-F148-4B4A-AD64-2315205E010E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3FC4F-46BB-423C-A12D-AD65FE3CE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98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EBA3-F148-4B4A-AD64-2315205E010E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3FC4F-46BB-423C-A12D-AD65FE3CE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6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EBA3-F148-4B4A-AD64-2315205E010E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3FC4F-46BB-423C-A12D-AD65FE3CE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50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EBA3-F148-4B4A-AD64-2315205E010E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3FC4F-46BB-423C-A12D-AD65FE3CE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7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EBA3-F148-4B4A-AD64-2315205E010E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3FC4F-46BB-423C-A12D-AD65FE3CE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8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EBA3-F148-4B4A-AD64-2315205E010E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3FC4F-46BB-423C-A12D-AD65FE3CE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5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EBA3-F148-4B4A-AD64-2315205E010E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3FC4F-46BB-423C-A12D-AD65FE3CE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78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EBA3-F148-4B4A-AD64-2315205E010E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3FC4F-46BB-423C-A12D-AD65FE3CE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4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2EBA3-F148-4B4A-AD64-2315205E010E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3FC4F-46BB-423C-A12D-AD65FE3CE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5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IMAGE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513" y="228518"/>
            <a:ext cx="3426974" cy="688747"/>
          </a:xfrm>
          <a:prstGeom prst="rect">
            <a:avLst/>
          </a:prstGeom>
        </p:spPr>
      </p:pic>
      <p:pic>
        <p:nvPicPr>
          <p:cNvPr id="1026" name="Picture 2" descr="Flyer Images | Free Vectors, Stock Photos &amp; PS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18357" y="1935183"/>
            <a:ext cx="5962650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228600" y="5961024"/>
            <a:ext cx="587531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BEST SERVICE FOR BETTER LIFE</a:t>
            </a:r>
            <a:r>
              <a:rPr lang="en-US" sz="2800" b="1" dirty="0">
                <a:solidFill>
                  <a:schemeClr val="bg1"/>
                </a:solidFill>
              </a:rPr>
              <a:t/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Rescheduling, contacting your professional, and tipping are just a tap away.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2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7635834"/>
            <a:ext cx="6858000" cy="149629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KAARUNYAN FACILITY AND MANAGEMENT </a:t>
            </a:r>
            <a:r>
              <a:rPr lang="en-US" dirty="0" smtClean="0"/>
              <a:t>SERVICES</a:t>
            </a:r>
          </a:p>
          <a:p>
            <a:pPr algn="ctr"/>
            <a:r>
              <a:rPr lang="en-US" dirty="0"/>
              <a:t>Next to Govt. School, </a:t>
            </a:r>
            <a:r>
              <a:rPr lang="en-US" dirty="0" err="1"/>
              <a:t>Nagondanahalli</a:t>
            </a:r>
            <a:r>
              <a:rPr lang="en-US" dirty="0"/>
              <a:t> Main Road, </a:t>
            </a:r>
            <a:r>
              <a:rPr lang="en-US" dirty="0" err="1"/>
              <a:t>Channasandra</a:t>
            </a:r>
            <a:r>
              <a:rPr lang="en-US" dirty="0"/>
              <a:t>, Bengaluru – 560067, Karnataka, INDIA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8393461"/>
            <a:ext cx="673330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Mobile</a:t>
            </a:r>
            <a:r>
              <a:rPr lang="en-US" sz="2800" b="1" dirty="0">
                <a:solidFill>
                  <a:schemeClr val="bg1"/>
                </a:solidFill>
              </a:rPr>
              <a:t>: </a:t>
            </a:r>
            <a:r>
              <a:rPr lang="en-US" sz="2800" dirty="0">
                <a:solidFill>
                  <a:schemeClr val="bg1"/>
                </a:solidFill>
              </a:rPr>
              <a:t>+91 9036486326 / +91 9535129833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Email: </a:t>
            </a:r>
            <a:r>
              <a:rPr lang="en-US" sz="1600" dirty="0" smtClean="0">
                <a:solidFill>
                  <a:schemeClr val="bg1"/>
                </a:solidFill>
              </a:rPr>
              <a:t>kaarunyan.fms@gmail.com  </a:t>
            </a:r>
            <a:r>
              <a:rPr lang="en-US" sz="1600" b="1" dirty="0" smtClean="0">
                <a:solidFill>
                  <a:schemeClr val="bg1"/>
                </a:solidFill>
              </a:rPr>
              <a:t>Website</a:t>
            </a:r>
            <a:r>
              <a:rPr lang="en-US" sz="1600" dirty="0">
                <a:solidFill>
                  <a:schemeClr val="bg1"/>
                </a:solidFill>
              </a:rPr>
              <a:t>: </a:t>
            </a:r>
            <a:r>
              <a:rPr lang="en-US" sz="1600" dirty="0" smtClean="0">
                <a:solidFill>
                  <a:schemeClr val="bg1"/>
                </a:solidFill>
              </a:rPr>
              <a:t>www.kaarunyan.com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28599" y="1116281"/>
            <a:ext cx="6504709" cy="6270171"/>
            <a:chOff x="228599" y="1205555"/>
            <a:chExt cx="8697952" cy="2218567"/>
          </a:xfrm>
        </p:grpSpPr>
        <p:sp>
          <p:nvSpPr>
            <p:cNvPr id="8" name="TextBox 7"/>
            <p:cNvSpPr txBox="1"/>
            <p:nvPr/>
          </p:nvSpPr>
          <p:spPr>
            <a:xfrm>
              <a:off x="228599" y="1205557"/>
              <a:ext cx="1700717" cy="3936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100" dirty="0"/>
                <a:t>Housekeeping Services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77908" y="1205557"/>
              <a:ext cx="1700717" cy="3936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100" dirty="0"/>
                <a:t>Tank Cleaning Services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727216" y="1205557"/>
              <a:ext cx="1700717" cy="3936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100" dirty="0"/>
                <a:t>Commercial Office Cleaning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476525" y="1205555"/>
              <a:ext cx="1700717" cy="3936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100" dirty="0" smtClean="0"/>
                <a:t>Mattress Cleaning</a:t>
              </a:r>
              <a:endParaRPr lang="en-US" sz="11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25833" y="1205557"/>
              <a:ext cx="1700717" cy="3936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100" dirty="0"/>
                <a:t>Business Support Services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8599" y="1657742"/>
              <a:ext cx="1700717" cy="3936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100" dirty="0"/>
                <a:t>Gardening Services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77908" y="1657742"/>
              <a:ext cx="1700717" cy="3936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100" dirty="0"/>
                <a:t>Complete Cleaning Services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27216" y="1657742"/>
              <a:ext cx="1700717" cy="3936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100" dirty="0"/>
                <a:t>Electrical Services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476525" y="1657742"/>
              <a:ext cx="1700717" cy="3936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100" dirty="0"/>
                <a:t>Sofa Cleaning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25833" y="1657742"/>
              <a:ext cx="1700717" cy="3936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100" dirty="0"/>
                <a:t>Packers and Movers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8600" y="2119703"/>
              <a:ext cx="1700718" cy="3936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100" dirty="0"/>
                <a:t>Pest Control Services 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77910" y="2119703"/>
              <a:ext cx="1700718" cy="3936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100" dirty="0"/>
                <a:t>Security &amp; Safety Services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27218" y="2119703"/>
              <a:ext cx="1700718" cy="3936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100" dirty="0"/>
                <a:t>Plumbing Services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76525" y="2119703"/>
              <a:ext cx="1700718" cy="3936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100" dirty="0" smtClean="0"/>
                <a:t>Deep </a:t>
              </a:r>
              <a:r>
                <a:rPr lang="en-US" sz="1100" dirty="0"/>
                <a:t>Cleaning Services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225833" y="2119703"/>
              <a:ext cx="1700718" cy="3936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100" dirty="0"/>
                <a:t>Mineral Water Supplier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8599" y="2562122"/>
              <a:ext cx="1700717" cy="3936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100" dirty="0" smtClean="0"/>
                <a:t>Office Sanitization Services</a:t>
              </a:r>
              <a:endParaRPr lang="en-US" sz="11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977908" y="2562122"/>
              <a:ext cx="1700717" cy="3936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100" dirty="0"/>
                <a:t>Residential Cleaning Services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27216" y="2562122"/>
              <a:ext cx="1700717" cy="3936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100" dirty="0"/>
                <a:t>Waste Management Services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476525" y="2562122"/>
              <a:ext cx="1700717" cy="3936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100" dirty="0"/>
                <a:t>One Day </a:t>
              </a:r>
              <a:r>
                <a:rPr lang="en-US" sz="1100" dirty="0" smtClean="0"/>
                <a:t>Cleaning Services</a:t>
              </a:r>
              <a:endParaRPr lang="en-US" sz="11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225833" y="2562122"/>
              <a:ext cx="1700717" cy="3936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100" dirty="0" smtClean="0"/>
                <a:t>Swimming Pool Cleaning</a:t>
              </a:r>
              <a:endParaRPr lang="en-US" sz="11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28599" y="3030474"/>
              <a:ext cx="1700717" cy="3936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100" dirty="0" smtClean="0"/>
                <a:t>Office Stationery Products</a:t>
              </a:r>
              <a:endParaRPr lang="en-US" sz="11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77908" y="3030474"/>
              <a:ext cx="1700717" cy="3936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100" dirty="0" smtClean="0"/>
                <a:t>Office </a:t>
              </a:r>
              <a:r>
                <a:rPr lang="en-US" sz="1100" dirty="0"/>
                <a:t>Cleaning Products 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727216" y="3030474"/>
              <a:ext cx="1700717" cy="3936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100" dirty="0"/>
                <a:t>Car Washing Services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476525" y="3030474"/>
              <a:ext cx="1700717" cy="3936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100" dirty="0" smtClean="0"/>
                <a:t>Office &amp; Home </a:t>
              </a:r>
              <a:br>
                <a:rPr lang="en-US" sz="1100" dirty="0" smtClean="0"/>
              </a:br>
              <a:r>
                <a:rPr lang="en-US" sz="1100" dirty="0" smtClean="0"/>
                <a:t>Painting Services</a:t>
              </a:r>
              <a:endParaRPr lang="en-US" sz="11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225833" y="3030474"/>
              <a:ext cx="1700717" cy="3936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100" dirty="0" smtClean="0"/>
                <a:t>Aquarium Cleaning </a:t>
              </a:r>
              <a:r>
                <a:rPr lang="en-US" sz="1100" dirty="0"/>
                <a:t>Services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28599" y="270934"/>
            <a:ext cx="6504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Best Integrated Facility Management </a:t>
            </a:r>
            <a:r>
              <a:rPr lang="en-US" b="1" dirty="0" smtClean="0"/>
              <a:t>Services </a:t>
            </a:r>
            <a:r>
              <a:rPr lang="en-US" b="1" dirty="0"/>
              <a:t>Provider in Bangalore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-2835234" y="4950245"/>
            <a:ext cx="2550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With Image and text design all services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782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132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Antsline Agency</dc:creator>
  <cp:lastModifiedBy>Antsline Agency</cp:lastModifiedBy>
  <cp:revision>3</cp:revision>
  <dcterms:created xsi:type="dcterms:W3CDTF">2021-04-24T07:32:22Z</dcterms:created>
  <dcterms:modified xsi:type="dcterms:W3CDTF">2021-04-24T07:43:30Z</dcterms:modified>
</cp:coreProperties>
</file>